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vre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orma liv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49F50-3F76-4AE9-9AB1-8AEC33F1E996}" type="datetimeFigureOut">
              <a:rPr lang="pt-BR" smtClean="0"/>
              <a:pPr/>
              <a:t>30/5/2010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762B89D-9420-466C-AC01-2F716E44DDA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785918" y="428604"/>
            <a:ext cx="542928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Animais </a:t>
            </a:r>
          </a:p>
          <a:p>
            <a:pPr algn="ctr"/>
            <a:r>
              <a:rPr lang="pt-BR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e</a:t>
            </a:r>
            <a:r>
              <a:rPr lang="pt-BR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m</a:t>
            </a:r>
          </a:p>
          <a:p>
            <a:pPr algn="ctr"/>
            <a:r>
              <a:rPr lang="pt-B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extinção</a:t>
            </a:r>
            <a:endParaRPr lang="pt-B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785786" y="3643313"/>
            <a:ext cx="80010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/>
              <a:t> </a:t>
            </a:r>
            <a:r>
              <a:rPr lang="pt-BR" sz="2800" b="1" dirty="0" smtClean="0"/>
              <a:t>    </a:t>
            </a:r>
            <a:r>
              <a:rPr lang="pt-BR" sz="2800" b="1" dirty="0" smtClean="0">
                <a:latin typeface="Comic Sans MS" pitchFamily="66" charset="0"/>
              </a:rPr>
              <a:t>Veja as imagens e saiba dos lindos animais que estão em risco de extinção por causa da caça e pesca fora de época ou da criação em cativeiro.</a:t>
            </a:r>
            <a:endParaRPr lang="pt-BR" sz="28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1746" name="Picture 2" descr="http://api.ning.com/files/-alrDPh5AtcbBrHP-BYga2vH20TNjZAeysJjgBfes3rj1qPOPhRFlN4Xh4JcXbNunZw*qCEtbWvMO-75OizVFZZuw2e-ZFkB/papagai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CaixaDeTexto 5"/>
          <p:cNvSpPr txBox="1"/>
          <p:nvPr/>
        </p:nvSpPr>
        <p:spPr>
          <a:xfrm>
            <a:off x="4071934" y="6143644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Papagaio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0722" name="Picture 2" descr="http://www.criandomsn.com/wp-content/uploads/2010/02/1024x768_tigre_siberia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357158" y="385762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Tigre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9698" name="Picture 2" descr="http://4-ano-b.pbworks.com/f/leao_africano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571472" y="500042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Leão africano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8674" name="Picture 2" descr="http://www.portalsaofrancisco.com.br/alfa/animais/imagens/goril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500034" y="714356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Gorila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7650" name="Picture 2" descr="http://bicharada.net/animais/fotos/2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285720" y="357166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Elefante africano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6626" name="Picture 2" descr="http://www.fotoaventura.com.br/arquivos/A_41b89670fd19f32cb294f6d625d9cec5ariranh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CaixaDeTexto 5"/>
          <p:cNvSpPr txBox="1"/>
          <p:nvPr/>
        </p:nvSpPr>
        <p:spPr>
          <a:xfrm>
            <a:off x="4000496" y="3714752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Ariranha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brasiloeste.com.br/fotos/Cachorro_vinag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3786182" y="714356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Cachorro-vinagre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4578" name="Picture 2" descr="http://www.colegiofriburgo.com.br/projetos_2008/fund1/2_ano/liloca/victoria/cer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0" y="928670"/>
            <a:ext cx="4000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Cervo do pantanal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3554" name="Picture 2" descr="http://www.baixaki.com.br/usuarios/imagens/wpapers/316975-33086-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5286348" y="5786454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Veado campeiro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2530" name="Picture 2" descr="http://4.bp.blogspot.com/_YwjsQQPZYuw/SZVk_T5PHHI/AAAAAAAACWQ/zDz0WQkUbMc/s400/onca_pintada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5214942" y="642918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Onça pintada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iocruz.br/biosseguranca/Bis/infantil/araraazu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357158" y="3857628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Arara azul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1506" name="Picture 2" descr="http://3.bp.blogspot.com/_NPrSZgvAy-k/S7sJrWBgqDI/AAAAAAAAAUY/Jumuj8KEzak/s1600/mi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0" y="357166"/>
            <a:ext cx="4286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Mico leão  dourado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482" name="Picture 2" descr="http://www.nte-jgs.rct-sc.br/~rodolpho/ANIMAISSELVAGENS201/LOBOGUARA201/lob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3643306" y="357166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Lobo guará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9460" name="Picture 4" descr="http://www.baixaki.com.br/usuarios/imagens/wpapers/71908-3157-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1714480" y="5143512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Tamanduá bandeira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9938" name="Picture 2" descr="http://4-ano-b.pbworks.com/f/caxi%C3%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5643570" y="4643446"/>
            <a:ext cx="3500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err="1" smtClean="0"/>
              <a:t>Cuxiú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8914" name="Picture 2" descr="http://www.vserra.kit.net/canto/imagens/Animais/jaguatirica_image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214282" y="392906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Jaguatirica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57158" y="357166"/>
            <a:ext cx="87868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  </a:t>
            </a:r>
            <a:r>
              <a:rPr lang="pt-BR" sz="2800" b="1" dirty="0" smtClean="0"/>
              <a:t>No Brasil, 100 animais estão em risco de extinção.Pense;imagine nossa natureza sem esses animais das fotos e outros.Ela ficaria sem vida, não teria a mesma beleza.</a:t>
            </a:r>
          </a:p>
          <a:p>
            <a:r>
              <a:rPr lang="pt-BR" sz="2800" b="1" dirty="0"/>
              <a:t> </a:t>
            </a:r>
            <a:r>
              <a:rPr lang="pt-BR" sz="2800" b="1" dirty="0" smtClean="0"/>
              <a:t>    Então, vamos lutar para que esses animais não fiquem em extinção.Isso será muito importante.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2113634" y="3429000"/>
            <a:ext cx="491673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 natureza agradece!!!</a:t>
            </a:r>
            <a:endParaRPr lang="pt-B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500034" y="285728"/>
            <a:ext cx="8069214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 s</a:t>
            </a:r>
            <a:r>
              <a:rPr lang="pt-B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 você realmente se preocupa com isso, mande este e-mail para os seus amigos, para que eles também sejam conscientizados sobre o  assunto.</a:t>
            </a:r>
            <a:endParaRPr lang="pt-B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pink.dornbeast.com/wp-content/uploads/2008/07/chimpanzes_f_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CaixaDeTexto 6"/>
          <p:cNvSpPr txBox="1"/>
          <p:nvPr/>
        </p:nvSpPr>
        <p:spPr>
          <a:xfrm>
            <a:off x="6643702" y="642918"/>
            <a:ext cx="250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Chimpanzé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ortalsaofrancisco.com.br/alfa/animais/imagens/cavalo-da-mongolia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428596" y="500042"/>
            <a:ext cx="5214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Cavalo da Mongólia</a:t>
            </a:r>
          </a:p>
          <a:p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logs.jovempan.uol.com.br/petrede/wp-content/uploads/2009/09/Tuca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6215074" y="500042"/>
            <a:ext cx="2928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Tucano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blogdoneo.files.wordpress.com/2009/04/rinoceron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571472" y="5072074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Rinoceronte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planetabird.files.wordpress.com/2009/08/passaro-preto-59089-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714348" y="2428868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Pássaro preto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1.bp.blogspot.com/_yDy4Se04S0M/SdVTKHF9vNI/AAAAAAAAANQ/tVo7XMzk9OA/s400/pand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214282" y="357166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Urso panda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2770" name="Picture 2" descr="http://www.imotion.com.br/imagens/data/media/24/8649tartarug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4643438" y="714356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Tartaruga marinha</a:t>
            </a:r>
            <a:endParaRPr lang="pt-B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écnica">
  <a:themeElements>
    <a:clrScheme name="Técnic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écnic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115</TotalTime>
  <Words>150</Words>
  <Application>Microsoft Office PowerPoint</Application>
  <PresentationFormat>Apresentação na tela (4:3)</PresentationFormat>
  <Paragraphs>31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27" baseType="lpstr">
      <vt:lpstr>Técnica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Grupo Natupaz</dc:creator>
  <cp:lastModifiedBy>Grupo Natupaz</cp:lastModifiedBy>
  <cp:revision>13</cp:revision>
  <dcterms:created xsi:type="dcterms:W3CDTF">2010-05-30T22:22:14Z</dcterms:created>
  <dcterms:modified xsi:type="dcterms:W3CDTF">2010-05-31T00:19:37Z</dcterms:modified>
</cp:coreProperties>
</file>